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2" r:id="rId5"/>
    <p:sldId id="273" r:id="rId6"/>
    <p:sldId id="274" r:id="rId7"/>
    <p:sldId id="277" r:id="rId8"/>
    <p:sldId id="275" r:id="rId9"/>
    <p:sldId id="276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ABD83-C2C3-4D3A-BA61-74E9FCAF6186}" type="datetimeFigureOut">
              <a:rPr lang="es-CO" smtClean="0"/>
              <a:pPr/>
              <a:t>26/02/2021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6553200" cy="1012825"/>
          </a:xfrm>
        </p:spPr>
        <p:txBody>
          <a:bodyPr>
            <a:normAutofit/>
          </a:bodyPr>
          <a:lstStyle/>
          <a:p>
            <a:r>
              <a:rPr lang="es-CO" sz="3600" dirty="0" smtClean="0"/>
              <a:t>INFORME DE GESTIÓN 2020</a:t>
            </a:r>
            <a:endParaRPr lang="es-CO" sz="3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3429000"/>
            <a:ext cx="65532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dirty="0" smtClean="0">
                <a:latin typeface="+mj-lt"/>
                <a:ea typeface="+mj-ea"/>
                <a:cs typeface="+mj-cs"/>
              </a:rPr>
              <a:t>GESTION ADMINISTRATIVA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524000" y="4876800"/>
            <a:ext cx="65532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Ruby </a:t>
            </a:r>
            <a:r>
              <a:rPr kumimoji="0" lang="es-CO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Scarpetta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Riascos</a:t>
            </a:r>
            <a:endParaRPr lang="es-CO" sz="32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 smtClean="0">
                <a:latin typeface="+mj-lt"/>
                <a:ea typeface="+mj-ea"/>
                <a:cs typeface="+mj-cs"/>
              </a:rPr>
              <a:t>Coordinadora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Febrero 2021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585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117" y="50958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14612"/>
            <a:ext cx="4295533" cy="2532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2286000"/>
            <a:ext cx="3462754" cy="2597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2" y="2514600"/>
            <a:ext cx="7562935" cy="226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09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1" y="1981200"/>
            <a:ext cx="3608029" cy="2706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4876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60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999" y="2429892"/>
            <a:ext cx="3657599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867" y="2463895"/>
            <a:ext cx="3654322" cy="2740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11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42" y="2057400"/>
            <a:ext cx="2127341" cy="3293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7" y="2148040"/>
            <a:ext cx="1546759" cy="3355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246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48" y="2275982"/>
            <a:ext cx="3688638" cy="2303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2286000"/>
            <a:ext cx="3733800" cy="2418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6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t="20117" r="20678" b="16165"/>
          <a:stretch/>
        </p:blipFill>
        <p:spPr bwMode="auto">
          <a:xfrm>
            <a:off x="1255964" y="3947653"/>
            <a:ext cx="3341281" cy="2035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20464" r="20936" b="12702"/>
          <a:stretch/>
        </p:blipFill>
        <p:spPr bwMode="auto">
          <a:xfrm>
            <a:off x="1243673" y="1600199"/>
            <a:ext cx="3353571" cy="2154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30" y="1710855"/>
            <a:ext cx="3065728" cy="4087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6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880419" y="2644877"/>
            <a:ext cx="537455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noProof="0" dirty="0" smtClean="0">
                <a:latin typeface="+mj-lt"/>
                <a:ea typeface="+mj-ea"/>
                <a:cs typeface="+mj-cs"/>
              </a:rPr>
              <a:t>GRACIAS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524000" y="4876800"/>
            <a:ext cx="65532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Ruby </a:t>
            </a:r>
            <a:r>
              <a:rPr kumimoji="0" lang="es-CO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Scarpetta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Riascos</a:t>
            </a:r>
            <a:endParaRPr lang="es-CO" sz="32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 smtClean="0">
                <a:latin typeface="+mj-lt"/>
                <a:ea typeface="+mj-ea"/>
                <a:cs typeface="+mj-cs"/>
              </a:rPr>
              <a:t>Coordinadora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Febrero 2021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585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117" y="50958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2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172</Words>
  <Application>Microsoft Office PowerPoint</Application>
  <PresentationFormat>Presentación en pantalla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INFORME DE GESTIÓN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Tesoreria</dc:creator>
  <cp:lastModifiedBy>CPE</cp:lastModifiedBy>
  <cp:revision>94</cp:revision>
  <dcterms:created xsi:type="dcterms:W3CDTF">2017-02-14T13:36:18Z</dcterms:created>
  <dcterms:modified xsi:type="dcterms:W3CDTF">2021-02-26T21:18:50Z</dcterms:modified>
</cp:coreProperties>
</file>